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21" Type="http://schemas.openxmlformats.org/officeDocument/2006/relationships/slide" Target="slides/slide16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0cbf8e33d1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10cbf8e33d1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0cbf8e33d1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10cbf8e33d1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0cbf8e33d1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10cbf8e33d1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0cbf8e33d1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10cbf8e33d1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10cbf8e33d1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10cbf8e33d1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10cbf8e33d1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10cbf8e33d1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0cbf8e33d1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10cbf8e33d1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10cbf8e33d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10cbf8e33d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0cbf8e33d1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0cbf8e33d1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10cbf8e33d1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10cbf8e33d1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10cbf8e33d1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10cbf8e33d1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10cbf8e33d1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10cbf8e33d1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0cbf8e33d1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10cbf8e33d1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0cbf8e33d1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10cbf8e33d1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0cbf8e33d1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10cbf8e33d1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